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d749df7f1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d749df7f1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bf86c7cb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bf86c7cb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bf86c7cb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bf86c7cb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d749df7f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d749df7f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d749df7f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d749df7f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d749df7f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d749df7f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d749df7f1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d749df7f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d749df7f1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d749df7f1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d749df7f1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d749df7f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d749df7f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d749df7f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d749df7f1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ed749df7f1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Gauss-Jordan Elimination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 Rorabaugh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32"/>
              <a:t>(ft. Gauss and Jordan)</a:t>
            </a:r>
            <a:endParaRPr sz="932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g++ main.cpp -o main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./main in3.txt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4572000" y="510650"/>
            <a:ext cx="4260300" cy="43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Input: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2w + 3x + 1y - 2z = -4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0w - 2x + 3y - 5z = 3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2w + 5x - 1y - 1z = -5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3w + 2x + 0y + 4z = 6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Expected Solution: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 = -2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x = 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 = 6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z = 3</a:t>
            </a:r>
            <a:endParaRPr/>
          </a:p>
        </p:txBody>
      </p:sp>
      <p:pic>
        <p:nvPicPr>
          <p:cNvPr id="116" name="Google Shape;116;p22"/>
          <p:cNvPicPr preferRelativeResize="0"/>
          <p:nvPr/>
        </p:nvPicPr>
        <p:blipFill rotWithShape="1">
          <a:blip r:embed="rId3">
            <a:alphaModFix/>
          </a:blip>
          <a:srcRect b="47867" l="0" r="74667" t="-1573"/>
          <a:stretch/>
        </p:blipFill>
        <p:spPr>
          <a:xfrm>
            <a:off x="636450" y="2220200"/>
            <a:ext cx="2316426" cy="25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Changes I made to the textbook's code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textbook's code will always calculate the inverse of matrix A, with the specific solution in column B, if applicable.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With the addition of a boolean parameter and some conditions using the parameter, we can have the program eliminate columns as expected </a:t>
            </a:r>
            <a:endParaRPr/>
          </a:p>
        </p:txBody>
      </p:sp>
      <p:pic>
        <p:nvPicPr>
          <p:cNvPr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225" y="2885875"/>
            <a:ext cx="6500851" cy="51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elimination algorithm for an n x n matrix</a:t>
            </a:r>
            <a:endParaRPr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Loop n times: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Find the largest (abs. value) element in the matrix (that hasn't already been pivoted with); this is the pivot element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If the pivot element is not on the diagonal, swap rows so that it 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Normalize the row of the pivot element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Loop through all non-pivot rows: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Subtract the pivot row times the coefficient of the row's element in the pivot column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Invert a matrix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Find the specific solution to a system of equations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Elementary Row Operations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Swap two rows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Multiply an entire row by a (non-zero) scalar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 a multiple of a row to another row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Pivoting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Pivoting refers to choosing one row with a more easily workable number and swapping it so that the workable number is on the diagonal.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8125" y="2514175"/>
            <a:ext cx="2508025" cy="200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Gauss-Jordan Elimination in the C++ Library</a:t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0074" y="1159875"/>
            <a:ext cx="2550900" cy="37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Pivoting in the C++ Library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568025" y="1167275"/>
            <a:ext cx="5264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</a:t>
            </a:r>
            <a:r>
              <a:rPr lang="en"/>
              <a:t>gaussj</a:t>
            </a:r>
            <a:r>
              <a:rPr lang="en"/>
              <a:t>() function finds a pivot by finding the greatest element in the desired row.</a:t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000" y="1769600"/>
            <a:ext cx="3263225" cy="1842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Pivoting in the C++ Library (continued)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825" y="1167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function then swaps the chosen pivot row so that the pivot element is on the diagonal.</a:t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8275" y="2397025"/>
            <a:ext cx="6267450" cy="8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Computing the Solution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function then divides all other rows by the pivot element.</a:t>
            </a:r>
            <a:endParaRPr/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9763" y="2133600"/>
            <a:ext cx="5324475" cy="8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Computing the Solution (continued)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function then subtracts the pivot row from all other rows.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This entire process is repeated for all rows in the input matrix.</a:t>
            </a:r>
            <a:endParaRPr/>
          </a:p>
        </p:txBody>
      </p:sp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6888" y="1768425"/>
            <a:ext cx="6677025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